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4"/>
  </p:sldMasterIdLst>
  <p:notesMasterIdLst>
    <p:notesMasterId r:id="rId19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9144000" cy="5143500" type="screen16x9"/>
  <p:notesSz cx="6858000" cy="9144000"/>
  <p:embeddedFontLst>
    <p:embeddedFont>
      <p:font typeface="Lato" panose="020B0604020202020204" charset="0"/>
      <p:regular r:id="rId20"/>
      <p:bold r:id="rId21"/>
      <p:italic r:id="rId22"/>
      <p:boldItalic r:id="rId23"/>
    </p:embeddedFont>
    <p:embeddedFont>
      <p:font typeface="Montserrat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1c2c7677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1c2c7677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81c2c7677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81c2c76773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1c2c764f1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1c2c764f1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1c2c764f1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81c2c764f1_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1c2c764f1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81c2c764f1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81c2c764f1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81c2c764f1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81c2c7677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81c2c76773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81c2c76773_4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81c2c76773_4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1c2c76773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1c2c76773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1c2c76773_4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81c2c76773_4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pp.powerbi.com/groups/me/reports/82045eb9-4c01-4f88-a400-f588daad3c98/ReportSection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Project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394225"/>
            <a:ext cx="3470700" cy="10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IST722 Group 4</a:t>
            </a:r>
            <a:endParaRPr b="1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Connor Gendron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Andrew Zelazny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Ryan Fisher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Charles Vanleuvan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6"/>
          <p:cNvSpPr txBox="1">
            <a:spLocks noGrp="1"/>
          </p:cNvSpPr>
          <p:nvPr>
            <p:ph type="title"/>
          </p:nvPr>
        </p:nvSpPr>
        <p:spPr>
          <a:xfrm>
            <a:off x="1193250" y="810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MOLAP Dimensions and Hierarchies</a:t>
            </a:r>
            <a:endParaRPr/>
          </a:p>
        </p:txBody>
      </p:sp>
      <p:pic>
        <p:nvPicPr>
          <p:cNvPr id="291" name="Google Shape;2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8600"/>
            <a:ext cx="8839200" cy="14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528563"/>
            <a:ext cx="8839199" cy="119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779200"/>
            <a:ext cx="8839199" cy="119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MOLAP Cube Structure</a:t>
            </a:r>
            <a:endParaRPr/>
          </a:p>
        </p:txBody>
      </p:sp>
      <p:pic>
        <p:nvPicPr>
          <p:cNvPr id="299" name="Google Shape;29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25" y="998300"/>
            <a:ext cx="4586354" cy="35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7"/>
          <p:cNvSpPr txBox="1"/>
          <p:nvPr/>
        </p:nvSpPr>
        <p:spPr>
          <a:xfrm>
            <a:off x="4859225" y="991050"/>
            <a:ext cx="3477300" cy="35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cube incorporates our three dimensions: customers, products and dates.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Each dimension has at least one incorporated hierarchy, for example years contain quarters which contain months etc.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Because the cube is user facing it displays product name instead of product ID and customer email instead of customer ID.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MOLAP cube is a useful standalone user interface for exploring the data and can also be connected to other programs for more in depth BI applications.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Dashboard for BI</a:t>
            </a:r>
            <a:endParaRPr/>
          </a:p>
        </p:txBody>
      </p:sp>
      <p:pic>
        <p:nvPicPr>
          <p:cNvPr id="306" name="Google Shape;30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33175"/>
            <a:ext cx="7197250" cy="3975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8"/>
          <p:cNvSpPr txBox="1"/>
          <p:nvPr/>
        </p:nvSpPr>
        <p:spPr>
          <a:xfrm>
            <a:off x="7259675" y="933175"/>
            <a:ext cx="1807500" cy="38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Lato"/>
              <a:buChar char="●"/>
            </a:pPr>
            <a:r>
              <a:rPr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goal was to provide a global view of revenue for the Fudgemart and Fudgeflix sales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Lato"/>
              <a:buChar char="●"/>
            </a:pPr>
            <a:r>
              <a:rPr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Revenue is broken down by date hierarchy as well as location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Lato"/>
              <a:buChar char="●"/>
            </a:pPr>
            <a:r>
              <a:rPr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have the top grossing sales by product showing whenever a filter is applied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Lato"/>
              <a:buChar char="●"/>
            </a:pPr>
            <a:r>
              <a:rPr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Zip code analysis allows for better diverting of company resources 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Lato"/>
              <a:buChar char="●"/>
            </a:pPr>
            <a:r>
              <a:rPr lang="en-GB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Link to Report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Insights</a:t>
            </a:r>
            <a:endParaRPr/>
          </a:p>
        </p:txBody>
      </p:sp>
      <p:sp>
        <p:nvSpPr>
          <p:cNvPr id="313" name="Google Shape;313;p29"/>
          <p:cNvSpPr txBox="1"/>
          <p:nvPr/>
        </p:nvSpPr>
        <p:spPr>
          <a:xfrm>
            <a:off x="1043400" y="1396100"/>
            <a:ext cx="6018000" cy="29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Revenue at Fudgemart has been decreasing 2009 - 2012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Next steps would be to take a deep dive into product trends in those years to see which products are dropping off in production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most fudgeflix plans and fudgemart sales occurred in California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Ohio was second, followed by DC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Interesting that NY was fourth, considering it is a larger market than both DC and OH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top products in terms of amount of orders placed was Baseball gloves, Sports t- shirts, and running pants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End</a:t>
            </a:r>
            <a:endParaRPr/>
          </a:p>
        </p:txBody>
      </p:sp>
      <p:grpSp>
        <p:nvGrpSpPr>
          <p:cNvPr id="319" name="Google Shape;319;p30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0" name="Google Shape;320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8" name="Google Shape;328;p30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0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0" name="Google Shape;330;p30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31" name="Google Shape;331;p3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5" name="Google Shape;335;p30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0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" name="Google Shape;337;p30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38" name="Google Shape;338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2" name="Google Shape;342;p30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43" name="Google Shape;343;p3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3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45" name="Google Shape;345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9" name="Google Shape;349;p30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50" name="Google Shape;350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1" name="Google Shape;351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52" name="Google Shape;352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54" name="Google Shape;354;p30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55" name="Google Shape;355;p30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56" name="Google Shape;356;p3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4" name="Google Shape;364;p30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043400" y="1881050"/>
            <a:ext cx="5393400" cy="23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Project Charter and Overview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Business processes and Facts overview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Star Schema setup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ETL process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Cube setup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Power BI dashboard demo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Insights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 and Project Charter</a:t>
            </a:r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Fudgemart and Fudgeflix are merging, and so we need to integrate both companies business processes to create one fully functional DW without losing either company’s data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/>
              <a:t>Business Requirements: </a:t>
            </a:r>
            <a:r>
              <a:rPr lang="en-GB"/>
              <a:t>Customer and account revenue analysis for both FM and FF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b="1"/>
              <a:t>Functional requirements:</a:t>
            </a:r>
            <a:endParaRPr b="1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Business users must be able to analyze total customer revenue across business segments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Users must be able to interact with visuals to aid in data-driven decision making regarding revenue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Users must be able to access both Fudgemart and Fudgeflix data in one source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b="1"/>
              <a:t>	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Business Process and Facts </a:t>
            </a:r>
            <a:endParaRPr/>
          </a:p>
        </p:txBody>
      </p:sp>
      <p:sp>
        <p:nvSpPr>
          <p:cNvPr id="247" name="Google Shape;247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 business processes were identified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Product Sales by department at Fudgemart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Product Inventory snapshot for Fudgeflix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Customer product reviews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Account billing revenue for account plan types for Fudgeflix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Fudgemart sales and Fudgeflix services billing for overall sales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Fudgemart sales and Fudgeflix services were chosen for integration in a data warehouse and visualization in PowerBI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Star Schema Setup</a:t>
            </a:r>
            <a:endParaRPr/>
          </a:p>
        </p:txBody>
      </p:sp>
      <p:sp>
        <p:nvSpPr>
          <p:cNvPr id="253" name="Google Shape;253;p21"/>
          <p:cNvSpPr txBox="1">
            <a:spLocks noGrp="1"/>
          </p:cNvSpPr>
          <p:nvPr>
            <p:ph type="body" idx="1"/>
          </p:nvPr>
        </p:nvSpPr>
        <p:spPr>
          <a:xfrm>
            <a:off x="5194950" y="1460250"/>
            <a:ext cx="3740100" cy="31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Integrated sales between Fudgemart and Fudgeflix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Consolidated FM customers and FF accounts to 1 Customer dimension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Consolidated FM Products and FF Plans to 1 Product Dimension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FF account billing and FM order dates consolidated to 1 date dimension 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b="1"/>
              <a:t>Facts: </a:t>
            </a:r>
            <a:r>
              <a:rPr lang="en-GB"/>
              <a:t>Order quantity and Billed Amount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b="1"/>
              <a:t>Dimensions: </a:t>
            </a:r>
            <a:r>
              <a:rPr lang="en-GB"/>
              <a:t>Customer, Product, Date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4934683" cy="353085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1"/>
          <p:cNvSpPr txBox="1"/>
          <p:nvPr/>
        </p:nvSpPr>
        <p:spPr>
          <a:xfrm>
            <a:off x="1297500" y="977275"/>
            <a:ext cx="67380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Business Process: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Fudgemart Sales and Fudgeflix Account Billing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ETL Process</a:t>
            </a:r>
            <a:endParaRPr/>
          </a:p>
        </p:txBody>
      </p:sp>
      <p:sp>
        <p:nvSpPr>
          <p:cNvPr id="261" name="Google Shape;261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 level summary: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Create DimDate from ExternalSources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Create DimProducts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Conformed dimension from Fudgemart products and Fudgeflix plans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Create DimCustomers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Conformed dimension for Fudgemart and Fudgeflix Customers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Stage data from Fudgemart orders and order_details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Stage data from Fudgeflix account_billing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Merge Fudgemart order_details with Fudgeflix account_billing in stage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Create FF_FM_FactSales in data warehouse from merged data in stage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ETL - Merging Customers</a:t>
            </a:r>
            <a:endParaRPr/>
          </a:p>
        </p:txBody>
      </p:sp>
      <p:sp>
        <p:nvSpPr>
          <p:cNvPr id="267" name="Google Shape;267;p23"/>
          <p:cNvSpPr txBox="1">
            <a:spLocks noGrp="1"/>
          </p:cNvSpPr>
          <p:nvPr>
            <p:ph type="body" idx="1"/>
          </p:nvPr>
        </p:nvSpPr>
        <p:spPr>
          <a:xfrm>
            <a:off x="942275" y="1546363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Merge customer data from Fudgemart and Fudgeflix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Merge on customer_id, first name, last name, and address</a:t>
            </a:r>
            <a:endParaRPr/>
          </a:p>
        </p:txBody>
      </p:sp>
      <p:pic>
        <p:nvPicPr>
          <p:cNvPr id="268" name="Google Shape;26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3275" y="1536000"/>
            <a:ext cx="3885050" cy="2071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ETL - Merging Products</a:t>
            </a:r>
            <a:endParaRPr/>
          </a:p>
        </p:txBody>
      </p:sp>
      <p:sp>
        <p:nvSpPr>
          <p:cNvPr id="274" name="Google Shape;274;p24"/>
          <p:cNvSpPr txBox="1">
            <a:spLocks noGrp="1"/>
          </p:cNvSpPr>
          <p:nvPr>
            <p:ph type="body" idx="1"/>
          </p:nvPr>
        </p:nvSpPr>
        <p:spPr>
          <a:xfrm>
            <a:off x="335425" y="1307845"/>
            <a:ext cx="3403200" cy="17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Import plans from Fudgeflix to stage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Duplicates between plan_id in Fudgeflix and  and product_id Fudgemart!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Resolve by insert plans into products, incrementing by one on each insert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Keep plan_id on insert to create PlanToProductID table</a:t>
            </a:r>
            <a:endParaRPr/>
          </a:p>
        </p:txBody>
      </p:sp>
      <p:pic>
        <p:nvPicPr>
          <p:cNvPr id="275" name="Google Shape;2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8675" y="1415850"/>
            <a:ext cx="4972050" cy="71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6025" y="3085650"/>
            <a:ext cx="7454175" cy="188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ETL - Merging Orders and Account Billing</a:t>
            </a:r>
            <a:endParaRPr/>
          </a:p>
        </p:txBody>
      </p:sp>
      <p:sp>
        <p:nvSpPr>
          <p:cNvPr id="282" name="Google Shape;282;p25"/>
          <p:cNvSpPr txBox="1">
            <a:spLocks noGrp="1"/>
          </p:cNvSpPr>
          <p:nvPr>
            <p:ph type="body" idx="1"/>
          </p:nvPr>
        </p:nvSpPr>
        <p:spPr>
          <a:xfrm>
            <a:off x="1088000" y="997025"/>
            <a:ext cx="3159900" cy="34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Surrogate Key Pipelines created for both Fudgeflix account_billing and Fudgemart Orders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Fudegflix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OrderQuantity set to 1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BilledAmount pulled from account_billing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Fudgemart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OrderQuantity pulled from order_details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Map retail price based on ProductKey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BilledAmount calculated from retail_price * OrderQuantity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Data then merged and deployed to FF_FM_FactSales</a:t>
            </a:r>
            <a:endParaRPr/>
          </a:p>
        </p:txBody>
      </p:sp>
      <p:pic>
        <p:nvPicPr>
          <p:cNvPr id="283" name="Google Shape;2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75" y="4623475"/>
            <a:ext cx="4056400" cy="36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4900" y="1168150"/>
            <a:ext cx="2050719" cy="381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47725" y="1168150"/>
            <a:ext cx="2463352" cy="381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1841D3B354744B9209064DC3D89D57" ma:contentTypeVersion="4" ma:contentTypeDescription="Create a new document." ma:contentTypeScope="" ma:versionID="66deaf2522107a2af48db04885a622cd">
  <xsd:schema xmlns:xsd="http://www.w3.org/2001/XMLSchema" xmlns:xs="http://www.w3.org/2001/XMLSchema" xmlns:p="http://schemas.microsoft.com/office/2006/metadata/properties" xmlns:ns3="e468bace-a67b-4d47-a92e-ea394a9d6bda" targetNamespace="http://schemas.microsoft.com/office/2006/metadata/properties" ma:root="true" ma:fieldsID="65a3e068f3044b072c6e6e1ab442d76a" ns3:_="">
    <xsd:import namespace="e468bace-a67b-4d47-a92e-ea394a9d6bd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8bace-a67b-4d47-a92e-ea394a9d6b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C6AF420-D2DC-4BEA-ABE0-E431B387707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68bace-a67b-4d47-a92e-ea394a9d6b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31E05AC-7870-46FE-B54F-7DA1A38E7A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5F1AEAF-F962-4502-88CD-6672B69263CF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e468bace-a67b-4d47-a92e-ea394a9d6bda"/>
    <ds:schemaRef ds:uri="http://www.w3.org/XML/1998/namespace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689</Words>
  <Application>Microsoft Office PowerPoint</Application>
  <PresentationFormat>On-screen Show (16:9)</PresentationFormat>
  <Paragraphs>88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Montserrat</vt:lpstr>
      <vt:lpstr>Lato</vt:lpstr>
      <vt:lpstr>Arial</vt:lpstr>
      <vt:lpstr>Focus</vt:lpstr>
      <vt:lpstr>Final Project</vt:lpstr>
      <vt:lpstr>Summary</vt:lpstr>
      <vt:lpstr>Overview and Project Charter</vt:lpstr>
      <vt:lpstr>Business Process and Facts </vt:lpstr>
      <vt:lpstr>Star Schema Setup</vt:lpstr>
      <vt:lpstr>ETL Process</vt:lpstr>
      <vt:lpstr>ETL - Merging Customers</vt:lpstr>
      <vt:lpstr>ETL - Merging Products</vt:lpstr>
      <vt:lpstr>ETL - Merging Orders and Account Billing</vt:lpstr>
      <vt:lpstr>MOLAP Dimensions and Hierarchies</vt:lpstr>
      <vt:lpstr>MOLAP Cube Structure</vt:lpstr>
      <vt:lpstr>Dashboard for BI</vt:lpstr>
      <vt:lpstr>Insights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Charlie Vanleuvan</dc:creator>
  <cp:lastModifiedBy>Charles Vanleuvan</cp:lastModifiedBy>
  <cp:revision>1</cp:revision>
  <dcterms:modified xsi:type="dcterms:W3CDTF">2020-03-22T21:49:02Z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0x010100D91841D3B354744B9209064DC3D89D57</vt:lpwstr>
  </property>
</Properties>
</file>